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256" r:id="rId3"/>
    <p:sldId id="275" r:id="rId4"/>
    <p:sldId id="276" r:id="rId5"/>
    <p:sldId id="264" r:id="rId6"/>
    <p:sldId id="282" r:id="rId7"/>
    <p:sldId id="283" r:id="rId8"/>
    <p:sldId id="284" r:id="rId9"/>
    <p:sldId id="274" r:id="rId10"/>
    <p:sldId id="285" r:id="rId11"/>
    <p:sldId id="286" r:id="rId12"/>
    <p:sldId id="287" r:id="rId13"/>
    <p:sldId id="288" r:id="rId14"/>
    <p:sldId id="290" r:id="rId15"/>
    <p:sldId id="265" r:id="rId16"/>
    <p:sldId id="270" r:id="rId17"/>
    <p:sldId id="277" r:id="rId18"/>
    <p:sldId id="279" r:id="rId19"/>
    <p:sldId id="278" r:id="rId20"/>
    <p:sldId id="267" r:id="rId21"/>
    <p:sldId id="273" r:id="rId22"/>
    <p:sldId id="271" r:id="rId23"/>
    <p:sldId id="269" r:id="rId24"/>
    <p:sldId id="280" r:id="rId25"/>
    <p:sldId id="281" r:id="rId26"/>
    <p:sldId id="272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661" autoAdjust="0"/>
  </p:normalViewPr>
  <p:slideViewPr>
    <p:cSldViewPr snapToGrid="0">
      <p:cViewPr varScale="1">
        <p:scale>
          <a:sx n="65" d="100"/>
          <a:sy n="65" d="100"/>
        </p:scale>
        <p:origin x="133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9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slide" Target="/ppt/slides/slide25.xml" Id="rId26" /><Relationship Type="http://schemas.openxmlformats.org/officeDocument/2006/relationships/slide" Target="/ppt/slides/slide2.xml" Id="rId3" /><Relationship Type="http://schemas.openxmlformats.org/officeDocument/2006/relationships/slide" Target="/ppt/slides/slide20.xml" Id="rId21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slide" Target="/ppt/slides/slide24.xml" Id="rId25" /><Relationship Type="http://schemas.openxmlformats.org/officeDocument/2006/relationships/tableStyles" Target="/ppt/tableStyles.xml" Id="rId33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slide" Target="/ppt/slides/slide19.xml" Id="rId20" /><Relationship Type="http://schemas.openxmlformats.org/officeDocument/2006/relationships/notesMaster" Target="/ppt/notesMasters/notesMaster1.xml" Id="rId29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23.xml" Id="rId24" /><Relationship Type="http://schemas.openxmlformats.org/officeDocument/2006/relationships/theme" Target="/ppt/theme/theme1.xml" Id="rId32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22.xml" Id="rId23" /><Relationship Type="http://schemas.openxmlformats.org/officeDocument/2006/relationships/slide" Target="/ppt/slides/slide27.xml" Id="rId28" /><Relationship Type="http://schemas.openxmlformats.org/officeDocument/2006/relationships/slide" Target="/ppt/slides/slide9.xml" Id="rId10" /><Relationship Type="http://schemas.openxmlformats.org/officeDocument/2006/relationships/slide" Target="/ppt/slides/slide18.xml" Id="rId19" /><Relationship Type="http://schemas.openxmlformats.org/officeDocument/2006/relationships/viewProps" Target="/ppt/viewProps.xml" Id="rId31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slide" Target="/ppt/slides/slide21.xml" Id="rId22" /><Relationship Type="http://schemas.openxmlformats.org/officeDocument/2006/relationships/slide" Target="/ppt/slides/slide26.xml" Id="rId27" /><Relationship Type="http://schemas.openxmlformats.org/officeDocument/2006/relationships/presProps" Target="/ppt/presProps.xml" Id="rId30" /><Relationship Type="http://schemas.openxmlformats.org/officeDocument/2006/relationships/slide" Target="/ppt/slides/slide7.xml" Id="rId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0EFA7-4769-4034-8436-AE5FA2C1C58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F7EE-8359-49A8-8B8D-ABAEC9372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F7EE-8359-49A8-8B8D-ABAEC93727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F7EE-8359-49A8-8B8D-ABAEC93727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16C4-237D-4F2B-A375-2800D3CFFFCC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856-0A57-4ADD-9B4F-13D546AAF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35138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8" /><Relationship Type="http://schemas.openxmlformats.org/officeDocument/2006/relationships/theme" Target="/ppt/theme/theme1.xml" Id="rId12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16C4-237D-4F2B-A375-2800D3CFFFCC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4D856-0A57-4ADD-9B4F-13D546AAF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9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2.jpeg" Id="rId3" /><Relationship Type="http://schemas.openxmlformats.org/officeDocument/2006/relationships/image" Target="/ppt/media/image1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3.jpe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27.jpeg" Id="rId3" /><Relationship Type="http://schemas.openxmlformats.org/officeDocument/2006/relationships/image" Target="/ppt/media/image26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28.jpeg" Id="rId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30.jpeg" Id="rId3" /><Relationship Type="http://schemas.openxmlformats.org/officeDocument/2006/relationships/image" Target="/ppt/media/image29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31.jpeg" Id="rI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33.jpeg" Id="rId3" /><Relationship Type="http://schemas.openxmlformats.org/officeDocument/2006/relationships/image" Target="/ppt/media/image32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34.jpeg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36.jpeg" Id="rId3" /><Relationship Type="http://schemas.openxmlformats.org/officeDocument/2006/relationships/image" Target="/ppt/media/image35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37.jpeg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39.jpeg" Id="rId3" /><Relationship Type="http://schemas.openxmlformats.org/officeDocument/2006/relationships/image" Target="/ppt/media/image38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40.jpeg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41.jpeg" Id="rId3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44.jpeg" Id="rId6" /><Relationship Type="http://schemas.openxmlformats.org/officeDocument/2006/relationships/image" Target="/ppt/media/image43.jpeg" Id="rId5" /><Relationship Type="http://schemas.openxmlformats.org/officeDocument/2006/relationships/image" Target="/ppt/media/image42.jpeg" Id="rId4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46.jpeg" Id="rId3" /><Relationship Type="http://schemas.openxmlformats.org/officeDocument/2006/relationships/image" Target="/ppt/media/image45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47.jpeg" Id="rId4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49.jpeg" Id="rId3" /><Relationship Type="http://schemas.openxmlformats.org/officeDocument/2006/relationships/image" Target="/ppt/media/image48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50.jpeg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52.jpeg" Id="rId3" /><Relationship Type="http://schemas.openxmlformats.org/officeDocument/2006/relationships/image" Target="/ppt/media/image51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53.jpeg" Id="rId4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55.jpeg" Id="rId3" /><Relationship Type="http://schemas.openxmlformats.org/officeDocument/2006/relationships/image" Target="/ppt/media/image54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56.jpeg" Id="rId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5.jpeg" Id="rId3" /><Relationship Type="http://schemas.openxmlformats.org/officeDocument/2006/relationships/image" Target="/ppt/media/image4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6.jpeg" Id="rId4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58.jpeg" Id="rId3" /><Relationship Type="http://schemas.openxmlformats.org/officeDocument/2006/relationships/image" Target="/ppt/media/image57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59.jpeg" Id="rId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61.jpeg" Id="rId3" /><Relationship Type="http://schemas.openxmlformats.org/officeDocument/2006/relationships/image" Target="/ppt/media/image60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62.jpeg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63.jpeg" Id="rId2" /><Relationship Type="http://schemas.openxmlformats.org/officeDocument/2006/relationships/slideLayout" Target="/ppt/slideLayouts/slideLayout8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65.jpeg" Id="rId3" /><Relationship Type="http://schemas.openxmlformats.org/officeDocument/2006/relationships/image" Target="/ppt/media/image64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66.jpeg" Id="rId4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68.jpeg" Id="rId3" /><Relationship Type="http://schemas.openxmlformats.org/officeDocument/2006/relationships/image" Target="/ppt/media/image67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69.jpeg" Id="rId4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71.jpeg" Id="rId3" /><Relationship Type="http://schemas.openxmlformats.org/officeDocument/2006/relationships/image" Target="/ppt/media/image70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72.jpeg" Id="rId4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74.jpeg" Id="rId3" /><Relationship Type="http://schemas.openxmlformats.org/officeDocument/2006/relationships/image" Target="/ppt/media/image73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75.jpeg" Id="rId4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76.jpeg" Id="rId2" /><Relationship Type="http://schemas.openxmlformats.org/officeDocument/2006/relationships/slideLayout" Target="/ppt/slideLayouts/slideLayout8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8.jpeg" Id="rId3" /><Relationship Type="http://schemas.openxmlformats.org/officeDocument/2006/relationships/image" Target="/ppt/media/image7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9.jpeg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10.jpe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12.jpeg" Id="rId5" /><Relationship Type="http://schemas.openxmlformats.org/officeDocument/2006/relationships/image" Target="/ppt/media/image11.jpeg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14.jpeg" Id="rId3" /><Relationship Type="http://schemas.openxmlformats.org/officeDocument/2006/relationships/image" Target="/ppt/media/image13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15.jpe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17.jpeg" Id="rId3" /><Relationship Type="http://schemas.openxmlformats.org/officeDocument/2006/relationships/image" Target="/ppt/media/image16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18.jpeg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20.jpeg" Id="rId3" /><Relationship Type="http://schemas.openxmlformats.org/officeDocument/2006/relationships/image" Target="/ppt/media/image19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21.jpeg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23.jpeg" Id="rId3" /><Relationship Type="http://schemas.openxmlformats.org/officeDocument/2006/relationships/image" Target="/ppt/media/image22.jpeg" Id="rId2" /><Relationship Type="http://schemas.openxmlformats.org/officeDocument/2006/relationships/slideLayout" Target="/ppt/slideLayouts/slideLayout8.xml" Id="rId1" /><Relationship Type="http://schemas.openxmlformats.org/officeDocument/2006/relationships/image" Target="/ppt/media/image24.jpeg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25.jpeg" Id="rId2" /><Relationship Type="http://schemas.openxmlformats.org/officeDocument/2006/relationships/slideLayout" Target="/ppt/slideLayouts/slideLayout8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329" y="447594"/>
            <a:ext cx="878135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1 - </a:t>
            </a:r>
            <a:r>
              <a:rPr lang="en-US" b="1" dirty="0"/>
              <a:t>GROUND FLOOR BRICK SOLING AND PLASTERING WORK COMPLETED, FLOORING WORK IN PROGRESS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IMG_20241222_094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523" y="1409173"/>
            <a:ext cx="2089123" cy="4632404"/>
          </a:xfrm>
          <a:prstGeom prst="rect">
            <a:avLst/>
          </a:prstGeom>
        </p:spPr>
      </p:pic>
      <p:pic>
        <p:nvPicPr>
          <p:cNvPr id="4" name="Picture 3" descr="IMG_20241222_094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665" y="1387401"/>
            <a:ext cx="2089122" cy="4632403"/>
          </a:xfrm>
          <a:prstGeom prst="rect">
            <a:avLst/>
          </a:prstGeom>
        </p:spPr>
      </p:pic>
      <p:pic>
        <p:nvPicPr>
          <p:cNvPr id="7" name="Picture 6" descr="IMG_20241222_0947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4694" y="1420058"/>
            <a:ext cx="2089122" cy="46324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425" y="466563"/>
            <a:ext cx="84228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</a:t>
            </a:r>
            <a:r>
              <a:rPr lang="en-US" b="1" dirty="0"/>
              <a:t>- 8</a:t>
            </a:r>
            <a:r>
              <a:rPr lang="en-US" b="1" baseline="30000" dirty="0"/>
              <a:t>TH</a:t>
            </a:r>
            <a:r>
              <a:rPr lang="en-US" b="1" dirty="0"/>
              <a:t> FLOOR STRUCTURAL WORK COMPLETED, FINISHES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IMG_20241221_164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978" y="1158981"/>
            <a:ext cx="2109108" cy="4676717"/>
          </a:xfrm>
          <a:prstGeom prst="rect">
            <a:avLst/>
          </a:prstGeom>
        </p:spPr>
      </p:pic>
      <p:pic>
        <p:nvPicPr>
          <p:cNvPr id="7" name="Picture 6" descr="IMG_20241221_16494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779" y="1158973"/>
            <a:ext cx="2106386" cy="4670682"/>
          </a:xfrm>
          <a:prstGeom prst="rect">
            <a:avLst/>
          </a:prstGeom>
        </p:spPr>
      </p:pic>
      <p:pic>
        <p:nvPicPr>
          <p:cNvPr id="8" name="Picture 7" descr="IMG_20241221_165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4103" y="1153887"/>
            <a:ext cx="2115883" cy="4691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5087" y="5758555"/>
            <a:ext cx="235131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8</a:t>
            </a:r>
            <a:r>
              <a:rPr lang="en-US" sz="1200" baseline="30000" dirty="0"/>
              <a:t>TH</a:t>
            </a:r>
            <a:r>
              <a:rPr lang="en-US" sz="1200" dirty="0"/>
              <a:t> FLOOR FLAT B – FLOORING, PUTTY, DOOR FRAME FIXING  WORK COMPLETED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2" y="5763998"/>
            <a:ext cx="210094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8</a:t>
            </a:r>
            <a:r>
              <a:rPr lang="en-US" sz="1200" baseline="30000" dirty="0"/>
              <a:t>TH</a:t>
            </a:r>
            <a:r>
              <a:rPr lang="en-US" sz="1200" dirty="0"/>
              <a:t> FLOOR FLAT F – FLOORING, PUTTY, DOOR FRAME FIXING  WORK COMPLETED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003" y="5878677"/>
            <a:ext cx="1804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8TH FLOOR STRUCTURAL WORK COMPLETED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425" y="466563"/>
            <a:ext cx="84228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</a:t>
            </a:r>
            <a:r>
              <a:rPr lang="en-US" b="1" dirty="0"/>
              <a:t>- 9</a:t>
            </a:r>
            <a:r>
              <a:rPr lang="en-US" b="1" baseline="30000" dirty="0"/>
              <a:t>TH</a:t>
            </a:r>
            <a:r>
              <a:rPr lang="en-US" b="1" dirty="0"/>
              <a:t> FLOOR STRUCTURAL WORK COMPLETED, FINISHES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8" name="Picture 7" descr="IMG_20241221_165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093" y="1234984"/>
            <a:ext cx="2028009" cy="4496889"/>
          </a:xfrm>
          <a:prstGeom prst="rect">
            <a:avLst/>
          </a:prstGeom>
        </p:spPr>
      </p:pic>
      <p:pic>
        <p:nvPicPr>
          <p:cNvPr id="9" name="Picture 8" descr="IMG_20241221_165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903" y="1240971"/>
            <a:ext cx="2025383" cy="4491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205" y="5769819"/>
            <a:ext cx="214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FLOOR FLAT-E FLOORING, PUTTY, DOOR FRAME FIXING  WORK COMPLETED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6232" y="5655133"/>
            <a:ext cx="225334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FLOOR FLAT F – FLOORING, PUTTY, DOOR FRAME FIXING  WORK COMPLETED</a:t>
            </a:r>
          </a:p>
        </p:txBody>
      </p:sp>
      <p:pic>
        <p:nvPicPr>
          <p:cNvPr id="10" name="Picture 9" descr="IMG_20241221_165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845" y="1240971"/>
            <a:ext cx="2025383" cy="44910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40828" y="5655135"/>
            <a:ext cx="21336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FLOOR FLAT B – FLOORING, PUTTY, DOOR FRAME FIXING  WORK COMPLETED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425" y="466563"/>
            <a:ext cx="84228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</a:t>
            </a:r>
            <a:r>
              <a:rPr lang="en-US" b="1" dirty="0"/>
              <a:t>- 10</a:t>
            </a:r>
            <a:r>
              <a:rPr lang="en-US" b="1" baseline="30000" dirty="0"/>
              <a:t>TH</a:t>
            </a:r>
            <a:r>
              <a:rPr lang="en-US" b="1" dirty="0"/>
              <a:t> FLOOR STRUCTURAL WORK COMPLETED, FINISHES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IMG_20241221_165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208" y="1256554"/>
            <a:ext cx="1944733" cy="4312234"/>
          </a:xfrm>
          <a:prstGeom prst="rect">
            <a:avLst/>
          </a:prstGeom>
        </p:spPr>
      </p:pic>
      <p:pic>
        <p:nvPicPr>
          <p:cNvPr id="7" name="Picture 6" descr="IMG_20241221_165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950" y="1234839"/>
            <a:ext cx="1967593" cy="4362923"/>
          </a:xfrm>
          <a:prstGeom prst="rect">
            <a:avLst/>
          </a:prstGeom>
        </p:spPr>
      </p:pic>
      <p:pic>
        <p:nvPicPr>
          <p:cNvPr id="8" name="Picture 7" descr="IMG_20241221_165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8234" y="1245727"/>
            <a:ext cx="1967593" cy="43629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2631" y="5520471"/>
            <a:ext cx="224234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10</a:t>
            </a:r>
            <a:r>
              <a:rPr lang="en-US" sz="1200" baseline="30000" dirty="0"/>
              <a:t>TH</a:t>
            </a:r>
            <a:r>
              <a:rPr lang="en-US" sz="1200" dirty="0"/>
              <a:t> FLOOR FLAT-F FLOORING, PUTTY, DOOR FRAME FIXING  WORK COMPLETED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4831" y="5542241"/>
            <a:ext cx="231854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10</a:t>
            </a:r>
            <a:r>
              <a:rPr lang="en-US" sz="1200" baseline="30000" dirty="0"/>
              <a:t>TH</a:t>
            </a:r>
            <a:r>
              <a:rPr lang="en-US" sz="1200" dirty="0"/>
              <a:t> FLOOR FLAT D – FLOORING, PUTTY, DOOR FRAME FIXING  WORK COMPLETED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77660" y="5542240"/>
            <a:ext cx="223145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10</a:t>
            </a:r>
            <a:r>
              <a:rPr lang="en-US" sz="1200" baseline="30000" dirty="0"/>
              <a:t>TH</a:t>
            </a:r>
            <a:r>
              <a:rPr lang="en-US" sz="1200" dirty="0"/>
              <a:t> FLOOR FLAT E –FLOORING, PUTTY, DOOR FRAME FIXING  WORK COMPLETED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425" y="466563"/>
            <a:ext cx="842282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</a:t>
            </a:r>
            <a:r>
              <a:rPr lang="en-US" b="1" dirty="0"/>
              <a:t>- ABOVE ROOF PLANTER &amp; SITTING AREA STRUCTURAL, PLUMBING &amp; FINISHING WORK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IMG_20241221_165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248" y="1409168"/>
            <a:ext cx="2211854" cy="4904547"/>
          </a:xfrm>
          <a:prstGeom prst="rect">
            <a:avLst/>
          </a:prstGeom>
        </p:spPr>
      </p:pic>
      <p:pic>
        <p:nvPicPr>
          <p:cNvPr id="4" name="Picture 3" descr="IMG_20241221_165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8906" y="1420054"/>
            <a:ext cx="2211854" cy="4904545"/>
          </a:xfrm>
          <a:prstGeom prst="rect">
            <a:avLst/>
          </a:prstGeom>
        </p:spPr>
      </p:pic>
      <p:pic>
        <p:nvPicPr>
          <p:cNvPr id="7" name="Picture 6" descr="IMG_20241221_165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195" y="1409167"/>
            <a:ext cx="2207046" cy="49045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645" y="457200"/>
            <a:ext cx="9365869" cy="1600200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</a:t>
            </a:r>
            <a:r>
              <a:rPr lang="en-US" sz="2000" b="1" dirty="0"/>
              <a:t> </a:t>
            </a:r>
            <a:r>
              <a:rPr lang="en-US" sz="2000" b="1" dirty="0">
                <a:latin typeface="+mn-lt"/>
              </a:rPr>
              <a:t>GROUND FLOOR PLASTERING WORK PARTIALLY COMPLETED, FLOORING WORK IN PROGRESS </a:t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Picture 5" descr="IMG_20241222_094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561" y="1452713"/>
            <a:ext cx="2158060" cy="4795692"/>
          </a:xfrm>
          <a:prstGeom prst="rect">
            <a:avLst/>
          </a:prstGeom>
        </p:spPr>
      </p:pic>
      <p:pic>
        <p:nvPicPr>
          <p:cNvPr id="4" name="Picture 3" descr="IMG_20241222_094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9561" y="1447041"/>
            <a:ext cx="2158060" cy="4785263"/>
          </a:xfrm>
          <a:prstGeom prst="rect">
            <a:avLst/>
          </a:prstGeom>
        </p:spPr>
      </p:pic>
      <p:pic>
        <p:nvPicPr>
          <p:cNvPr id="7" name="Picture 6" descr="IMG_20241222_094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7446" y="1436155"/>
            <a:ext cx="2158059" cy="47852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25480" y="5566668"/>
            <a:ext cx="2675731" cy="804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1ST FLOOR LOBBY STRUCTURAL WORK COMPLETED, FINISHING IN PROGRESS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297" y="249870"/>
            <a:ext cx="948796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2</a:t>
            </a:r>
            <a:r>
              <a:rPr lang="en-US" b="1" dirty="0"/>
              <a:t>- 1</a:t>
            </a:r>
            <a:r>
              <a:rPr lang="en-US" b="1" baseline="30000" dirty="0"/>
              <a:t>ST</a:t>
            </a:r>
            <a:r>
              <a:rPr lang="en-US" b="1" dirty="0"/>
              <a:t> FLOOR STRUCTURAL WORKS COMPLETED, FINISHES IN PROGRESS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6CCDB1-5974-DC48-4525-6AEB33CA24F5}"/>
              </a:ext>
            </a:extLst>
          </p:cNvPr>
          <p:cNvSpPr txBox="1">
            <a:spLocks/>
          </p:cNvSpPr>
          <p:nvPr/>
        </p:nvSpPr>
        <p:spPr>
          <a:xfrm>
            <a:off x="2979170" y="5564088"/>
            <a:ext cx="2528999" cy="1053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200" dirty="0"/>
              <a:t>1ST FLOOR FLAT D – FLOORING, PUTTY, DOOR &amp; WINDOW FRAME FIXING  WORK COMPLETED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8FE0AD2-5D20-DF30-CBB4-E2210E2704BD}"/>
              </a:ext>
            </a:extLst>
          </p:cNvPr>
          <p:cNvSpPr txBox="1">
            <a:spLocks/>
          </p:cNvSpPr>
          <p:nvPr/>
        </p:nvSpPr>
        <p:spPr>
          <a:xfrm>
            <a:off x="8087780" y="5583658"/>
            <a:ext cx="2529000" cy="1066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dirty="0"/>
              <a:t>1ST FLOOR FLAT F– FLOORING, PUTTY, DOOR &amp; WINDOW FRAME FIXING  WORK COMPLETED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2285C4-0020-A6E1-AE29-C496DC466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2687" y="1014153"/>
            <a:ext cx="2031891" cy="450549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93AF2B-FF07-C5FA-B92F-3352D22BA6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7305" y="1038932"/>
            <a:ext cx="2023111" cy="4486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D233A-0467-904F-96BB-26F03F83B5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4895" y="1038930"/>
            <a:ext cx="2023111" cy="4486030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396E3B1-202E-F6F1-3434-C63447E3B5DF}"/>
              </a:ext>
            </a:extLst>
          </p:cNvPr>
          <p:cNvSpPr txBox="1">
            <a:spLocks/>
          </p:cNvSpPr>
          <p:nvPr/>
        </p:nvSpPr>
        <p:spPr>
          <a:xfrm>
            <a:off x="5588769" y="5585859"/>
            <a:ext cx="2528999" cy="1053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dirty="0"/>
              <a:t>1ST FLOOR FLAT E – FLOORING, PUTTY, DOOR &amp; WINDOW FRAME FIXING  WORK COMPLETED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2A08C4-6927-4DB3-D376-47D701A531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3977" y="1049816"/>
            <a:ext cx="2023110" cy="44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4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5" y="457200"/>
            <a:ext cx="9833955" cy="1600200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</a:t>
            </a:r>
            <a:r>
              <a:rPr lang="en-US" sz="2000" b="1" dirty="0"/>
              <a:t> 2</a:t>
            </a:r>
            <a:r>
              <a:rPr lang="en-US" sz="2000" b="1" baseline="30000" dirty="0"/>
              <a:t>ND </a:t>
            </a:r>
            <a:r>
              <a:rPr lang="en-US" sz="2000" b="1" dirty="0">
                <a:latin typeface="+mn-lt"/>
              </a:rPr>
              <a:t>FLOOR STRUCTURAL WORKS COMPLETED, FINISHES IN PROGRESS </a:t>
            </a:r>
            <a:br>
              <a:rPr lang="en-US" b="1" dirty="0"/>
            </a:br>
            <a:endParaRPr lang="en-US" dirty="0"/>
          </a:p>
        </p:txBody>
      </p:sp>
      <p:pic>
        <p:nvPicPr>
          <p:cNvPr id="13" name="Picture 12" descr="WhatsApp Image 2024-09-20 at 4.23.49 PM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797" y="1214676"/>
            <a:ext cx="1941191" cy="4304382"/>
          </a:xfrm>
          <a:prstGeom prst="rect">
            <a:avLst/>
          </a:prstGeom>
        </p:spPr>
      </p:pic>
      <p:pic>
        <p:nvPicPr>
          <p:cNvPr id="15" name="Picture 14" descr="WhatsApp Image 2024-09-20 at 4.23.49 PM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036" y="1249484"/>
            <a:ext cx="1911478" cy="4240368"/>
          </a:xfrm>
          <a:prstGeom prst="rect">
            <a:avLst/>
          </a:prstGeom>
        </p:spPr>
      </p:pic>
      <p:pic>
        <p:nvPicPr>
          <p:cNvPr id="17" name="Picture 16" descr="WhatsApp Image 2024-09-20 at 4.23.43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3181" y="1242770"/>
            <a:ext cx="1928522" cy="4276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5344" y="5551729"/>
            <a:ext cx="25908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2ND FLOOR FLAT A – FLOORING, PUTTY, DOOR &amp; WINDOW FRAME FIXING  WORK COMPLETED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9685" y="5557163"/>
            <a:ext cx="238397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2ND FLOOR FLAT E – FLOORING, PUTTY, DOOR &amp; WINDOW FRAME FIXING  WORK COMPLETED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9858" y="5612564"/>
            <a:ext cx="2525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2ND FLOOR LOBBY STRUCTURAL WORK COMPLETED, FINISHING IN PROGRESS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132" y="468086"/>
            <a:ext cx="7563982" cy="1382486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 3</a:t>
            </a:r>
            <a:r>
              <a:rPr lang="en-US" sz="2000" b="1" baseline="30000" dirty="0">
                <a:latin typeface="+mn-lt"/>
              </a:rPr>
              <a:t>RD </a:t>
            </a:r>
            <a:r>
              <a:rPr lang="en-US" sz="2000" b="1" dirty="0">
                <a:latin typeface="+mn-lt"/>
              </a:rPr>
              <a:t>FLOOR STRUCTURAL WORKS COMPLETED, FINISHES IN PROGRESS</a:t>
            </a:r>
          </a:p>
        </p:txBody>
      </p:sp>
      <p:pic>
        <p:nvPicPr>
          <p:cNvPr id="5" name="Picture 4" descr="IMG_20241220_161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332" y="1349829"/>
            <a:ext cx="1978426" cy="4386943"/>
          </a:xfrm>
          <a:prstGeom prst="rect">
            <a:avLst/>
          </a:prstGeom>
        </p:spPr>
      </p:pic>
      <p:pic>
        <p:nvPicPr>
          <p:cNvPr id="6" name="Picture 5" descr="IMG_20241220_161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166" y="1349828"/>
            <a:ext cx="1981839" cy="4394514"/>
          </a:xfrm>
          <a:prstGeom prst="rect">
            <a:avLst/>
          </a:prstGeom>
        </p:spPr>
      </p:pic>
      <p:pic>
        <p:nvPicPr>
          <p:cNvPr id="7" name="Picture 6" descr="IMG_20241220_161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6759" y="1349827"/>
            <a:ext cx="1988245" cy="4408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686" y="5743192"/>
            <a:ext cx="2383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3RD FLOOR LOBBY STRUCTURAL WORK COMPLETED, FINISHING IN PROGRESS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5343" y="5676908"/>
            <a:ext cx="265611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FLOOR FLAT A – FLOORING, PUTTY, DOOR &amp; WINDOW FRAME FIXING  WORK COMPLETED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0572" y="5698681"/>
            <a:ext cx="257991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FLOOR FLAT E – FLOORING, PUTTY, DOOR &amp; WINDOW FRAME FIXING  WORK COMPLETED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7131" y="468086"/>
            <a:ext cx="9566955" cy="1382486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 4</a:t>
            </a:r>
            <a:r>
              <a:rPr lang="en-US" sz="2000" b="1" baseline="30000" dirty="0">
                <a:latin typeface="+mn-lt"/>
              </a:rPr>
              <a:t>TH</a:t>
            </a:r>
            <a:r>
              <a:rPr lang="en-US" sz="2000" b="1" dirty="0">
                <a:latin typeface="+mn-lt"/>
              </a:rPr>
              <a:t> FLOOR STRUCTURAL WORKS COMPLETED, FINISHES IN PROGRESS</a:t>
            </a:r>
          </a:p>
        </p:txBody>
      </p:sp>
      <p:pic>
        <p:nvPicPr>
          <p:cNvPr id="8" name="Picture 7" descr="IMG_20241220_16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00" y="1208314"/>
            <a:ext cx="1970955" cy="4370378"/>
          </a:xfrm>
          <a:prstGeom prst="rect">
            <a:avLst/>
          </a:prstGeom>
        </p:spPr>
      </p:pic>
      <p:pic>
        <p:nvPicPr>
          <p:cNvPr id="9" name="Picture 8" descr="IMG_20241220_161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7732" y="1219200"/>
            <a:ext cx="1963697" cy="4354286"/>
          </a:xfrm>
          <a:prstGeom prst="rect">
            <a:avLst/>
          </a:prstGeom>
        </p:spPr>
      </p:pic>
      <p:pic>
        <p:nvPicPr>
          <p:cNvPr id="10" name="Picture 9" descr="IMG_20241220_1613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0559" y="1230087"/>
            <a:ext cx="1968607" cy="43651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89514" y="5509939"/>
            <a:ext cx="239485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FLOOR FLAT A – FLOORING, PUTTY, DOOR &amp; WINDOW FRAME FIXING  WORK COMPLETED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04114" y="5502734"/>
            <a:ext cx="235131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FLOOR FLAT D – FLOORING, PUTTY, DOOR &amp; WINDOW FRAME FIXING  WORK COMPLETED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7571" y="5491851"/>
            <a:ext cx="235131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FLOOR FLAT C – FLOORING, PUTTY, DOOR &amp; WINDOW FRAME FIXING  WORK COMPLETED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7131" y="468086"/>
            <a:ext cx="9327469" cy="1382486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 5</a:t>
            </a:r>
            <a:r>
              <a:rPr lang="en-US" sz="2000" b="1" baseline="30000" dirty="0">
                <a:latin typeface="+mn-lt"/>
              </a:rPr>
              <a:t>TH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baseline="30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FLOOR STRUCTURAL WORKS COMPLETED, FINISHES IN PROGRESS</a:t>
            </a:r>
          </a:p>
        </p:txBody>
      </p:sp>
      <p:pic>
        <p:nvPicPr>
          <p:cNvPr id="7" name="Picture 6" descr="IMG_20241220_160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03" y="1262743"/>
            <a:ext cx="1905640" cy="4225548"/>
          </a:xfrm>
          <a:prstGeom prst="rect">
            <a:avLst/>
          </a:prstGeom>
        </p:spPr>
      </p:pic>
      <p:pic>
        <p:nvPicPr>
          <p:cNvPr id="8" name="Picture 7" descr="IMG_20241220_16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2416" y="1284514"/>
            <a:ext cx="1919514" cy="4256314"/>
          </a:xfrm>
          <a:prstGeom prst="rect">
            <a:avLst/>
          </a:prstGeom>
        </p:spPr>
      </p:pic>
      <p:pic>
        <p:nvPicPr>
          <p:cNvPr id="9" name="Picture 8" descr="IMG_20241220_16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9932" y="1284513"/>
            <a:ext cx="1939152" cy="4299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6427" y="5450200"/>
            <a:ext cx="2375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5TH FLOOR FLAT-F FLOORING, PUTTY, DOOR &amp; WINDOW FRAME FIXING  WORK COMPLETED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1284" y="5482856"/>
            <a:ext cx="2375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5TH FLOOR FLAT-E FLOORING, PUTTY, DOOR &amp; WINDOW FRAME FIXING  WORK COMPLETED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8541" y="5504629"/>
            <a:ext cx="233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5TH FLOOR FLAT-A FLOORING, PUTTY, DOOR &amp; WINDOW FRAME FIXING  WORK COMPLETED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0362" y="5547271"/>
            <a:ext cx="2437660" cy="80436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1ST FLOOR LOBBY STRUCTURAL WORK COMPLETED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329" y="349623"/>
            <a:ext cx="878155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</a:t>
            </a:r>
            <a:r>
              <a:rPr lang="en-US" b="1" dirty="0"/>
              <a:t>- 1</a:t>
            </a:r>
            <a:r>
              <a:rPr lang="en-US" b="1" baseline="30000" dirty="0"/>
              <a:t>ST</a:t>
            </a:r>
            <a:r>
              <a:rPr lang="en-US" b="1" dirty="0"/>
              <a:t> FLOOR STRUCTURAL WORKS COMPLETED, FINISHES IN PROGRESS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517C80-734D-A174-6ED2-7106DD736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945" y="1127798"/>
            <a:ext cx="2011225" cy="4469389"/>
          </a:xfr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6CCDB1-5974-DC48-4525-6AEB33CA24F5}"/>
              </a:ext>
            </a:extLst>
          </p:cNvPr>
          <p:cNvSpPr txBox="1">
            <a:spLocks/>
          </p:cNvSpPr>
          <p:nvPr/>
        </p:nvSpPr>
        <p:spPr>
          <a:xfrm>
            <a:off x="3090983" y="5517772"/>
            <a:ext cx="2496167" cy="1053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300" dirty="0"/>
              <a:t>1ST FLOOR FLAT A – FLOORING, PUTTY, DOOR FRAME FIXING  WORK COMPLETED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8FE0AD2-5D20-DF30-CBB4-E2210E2704BD}"/>
              </a:ext>
            </a:extLst>
          </p:cNvPr>
          <p:cNvSpPr txBox="1">
            <a:spLocks/>
          </p:cNvSpPr>
          <p:nvPr/>
        </p:nvSpPr>
        <p:spPr>
          <a:xfrm>
            <a:off x="5617816" y="5517180"/>
            <a:ext cx="2502535" cy="79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300" dirty="0"/>
              <a:t>1ST FLOOR FLAT F -- FLOORING, PUTTY, DOOR FRAME FIXING  WORK COMPLETED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51BCC0-825E-16E8-1020-82E51B00C3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847" y="1133539"/>
            <a:ext cx="2015606" cy="44693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DFF2D4-7C62-C732-7E87-6A26D2BD8A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8255" y="1150163"/>
            <a:ext cx="2012464" cy="44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1414" y="5735893"/>
            <a:ext cx="2352158" cy="8043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6TH FLOOR STRUCTURAL WORK COMPLETED, FINISHING IN PROGRESS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297" y="349623"/>
            <a:ext cx="774624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2</a:t>
            </a:r>
            <a:r>
              <a:rPr lang="en-US" b="1" dirty="0"/>
              <a:t>- 6</a:t>
            </a:r>
            <a:r>
              <a:rPr lang="en-US" b="1" baseline="30000" dirty="0"/>
              <a:t>TH</a:t>
            </a:r>
            <a:r>
              <a:rPr lang="en-US" b="1" dirty="0"/>
              <a:t> FLOOR STRUCTURAL WORK COMPLETED, FINISHES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6CCDB1-5974-DC48-4525-6AEB33CA24F5}"/>
              </a:ext>
            </a:extLst>
          </p:cNvPr>
          <p:cNvSpPr txBox="1">
            <a:spLocks/>
          </p:cNvSpPr>
          <p:nvPr/>
        </p:nvSpPr>
        <p:spPr>
          <a:xfrm>
            <a:off x="3186165" y="5761312"/>
            <a:ext cx="2583263" cy="748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/>
              <a:t>6TH FLOOR FLAT-D FLOORING, PUTTY, DOOR &amp; WINDOW FRAME FIXING  WORK COMPLETED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396E3B1-202E-F6F1-3434-C63447E3B5DF}"/>
              </a:ext>
            </a:extLst>
          </p:cNvPr>
          <p:cNvSpPr txBox="1">
            <a:spLocks/>
          </p:cNvSpPr>
          <p:nvPr/>
        </p:nvSpPr>
        <p:spPr>
          <a:xfrm>
            <a:off x="5941179" y="5750426"/>
            <a:ext cx="2538791" cy="650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/>
              <a:t>6TH FLOOR FLAT-C FLOORING, PUTTY, DOOR &amp; WINDOW FRAME FIXING  WORK COMPLETED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792E0A-3C3A-680E-782C-3544A50C5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651" y="1107088"/>
            <a:ext cx="2043712" cy="453171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9EABD8-2DE7-AB1E-E863-37C98CB796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6" y="1109294"/>
            <a:ext cx="2057446" cy="4562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ECBAA8-C8B4-3C2B-0A91-938EEC3E05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4715" y="1101350"/>
            <a:ext cx="2065938" cy="45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722321" cy="1600200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- 7</a:t>
            </a:r>
            <a:r>
              <a:rPr lang="en-US" sz="2000" b="1" baseline="30000" dirty="0">
                <a:latin typeface="+mn-lt"/>
              </a:rPr>
              <a:t>TH</a:t>
            </a:r>
            <a:r>
              <a:rPr lang="en-US" sz="2000" b="1" dirty="0">
                <a:latin typeface="+mn-lt"/>
              </a:rPr>
              <a:t> FLOOR STRUCTURAL WORK COMPLETED. FINISHES IN PROGRESS</a:t>
            </a:r>
          </a:p>
        </p:txBody>
      </p:sp>
      <p:pic>
        <p:nvPicPr>
          <p:cNvPr id="5" name="Picture 4" descr="WhatsApp Image 2024-09-20 at 4.23.44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986" y="1235310"/>
            <a:ext cx="2076083" cy="4613519"/>
          </a:xfrm>
          <a:prstGeom prst="rect">
            <a:avLst/>
          </a:prstGeom>
        </p:spPr>
      </p:pic>
      <p:pic>
        <p:nvPicPr>
          <p:cNvPr id="6" name="Picture 5" descr="WhatsApp Image 2024-09-20 at 4.23.43 PM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2617" y="1198065"/>
            <a:ext cx="2105939" cy="4669690"/>
          </a:xfrm>
          <a:prstGeom prst="rect">
            <a:avLst/>
          </a:prstGeom>
        </p:spPr>
      </p:pic>
      <p:pic>
        <p:nvPicPr>
          <p:cNvPr id="7" name="Picture 6" descr="WhatsApp Image 2024-09-20 at 4.23.44 PM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9065" y="1198063"/>
            <a:ext cx="2099910" cy="4656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647" y="5934670"/>
            <a:ext cx="22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baseline="30000" dirty="0"/>
              <a:t>TH</a:t>
            </a:r>
            <a:r>
              <a:rPr lang="en-US" sz="1200" dirty="0"/>
              <a:t> FLOOR STRUCTURAL WORK COMPLETED, FINISHING IN PROGRESS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8095" y="5978238"/>
            <a:ext cx="267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baseline="30000" dirty="0"/>
              <a:t>TH</a:t>
            </a:r>
            <a:r>
              <a:rPr lang="en-US" sz="1200" dirty="0"/>
              <a:t> FLOOR FLAT-E FLOORING, PUTTY, DOOR &amp; WINDOW FRAME FIXING  WORK COMPLETED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7797" y="5902034"/>
            <a:ext cx="267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baseline="30000" dirty="0"/>
              <a:t>TH</a:t>
            </a:r>
            <a:r>
              <a:rPr lang="en-US" sz="1200" dirty="0"/>
              <a:t> FLOOR FLAT-A FLOORING, PUTTY, DOOR &amp; WINDOW FRAME FIXING  WORK COMPLETED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10681652" cy="1238596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FIRE SLAB </a:t>
            </a:r>
            <a:r>
              <a:rPr lang="en-US" sz="1800" b="1" dirty="0">
                <a:latin typeface="+mn-lt"/>
              </a:rPr>
              <a:t>STRUCTURAL</a:t>
            </a:r>
            <a:r>
              <a:rPr lang="en-US" sz="2000" b="1" dirty="0">
                <a:latin typeface="+mn-lt"/>
              </a:rPr>
              <a:t> WORK COMPLETED</a:t>
            </a:r>
          </a:p>
        </p:txBody>
      </p:sp>
      <p:pic>
        <p:nvPicPr>
          <p:cNvPr id="5" name="Picture 4" descr="WhatsApp Image 2024-09-20 at 3.50.52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78" y="1296179"/>
            <a:ext cx="10655367" cy="48053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131526" cy="107234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- 8</a:t>
            </a:r>
            <a:r>
              <a:rPr lang="en-US" sz="2000" b="1" baseline="30000" dirty="0">
                <a:latin typeface="+mn-lt"/>
              </a:rPr>
              <a:t>TH</a:t>
            </a:r>
            <a:r>
              <a:rPr lang="en-US" sz="2000" b="1" dirty="0">
                <a:latin typeface="+mn-lt"/>
              </a:rPr>
              <a:t> FLOOR STRUCTURAL WORK COMPLETED, FINISHES IN PROGRESS.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 descr="WhatsApp Image 2024-09-20 at 3.50.54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626" y="1164376"/>
            <a:ext cx="1984659" cy="4400765"/>
          </a:xfrm>
          <a:prstGeom prst="rect">
            <a:avLst/>
          </a:prstGeom>
        </p:spPr>
      </p:pic>
      <p:pic>
        <p:nvPicPr>
          <p:cNvPr id="6" name="Picture 5" descr="WhatsApp Image 2024-09-20 at 3.50.50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9889" y="1164373"/>
            <a:ext cx="1973695" cy="4376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062" y="5576652"/>
            <a:ext cx="232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  <a:r>
              <a:rPr lang="en-US" sz="1200" baseline="30000" dirty="0"/>
              <a:t>TH</a:t>
            </a:r>
            <a:r>
              <a:rPr lang="en-US" sz="1200" dirty="0"/>
              <a:t> FLOOR FLAT-A FLOORING, PUTTY, DOOR &amp; WINDOW FRAME FIXING  WORK COMPLETED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9584" y="5533110"/>
            <a:ext cx="250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8TH FLOOR FLAT-B FLOORING, PUTTY, DOOR &amp; WINDOW FRAME FIXING  WORK COMPLETED</a:t>
            </a:r>
          </a:p>
        </p:txBody>
      </p:sp>
      <p:pic>
        <p:nvPicPr>
          <p:cNvPr id="11" name="Picture 10" descr="IMG_20241220_155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846" y="1186543"/>
            <a:ext cx="1958789" cy="4343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64626" y="5500692"/>
            <a:ext cx="2558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8</a:t>
            </a:r>
            <a:r>
              <a:rPr lang="en-US" sz="1200" baseline="30000" dirty="0"/>
              <a:t>TH</a:t>
            </a:r>
            <a:r>
              <a:rPr lang="en-US" sz="1200" dirty="0"/>
              <a:t> FLOOR FLAT-F FLOORING, PUTTY, DOOR &amp; WINDOW FRAME FIXING  WORK COMPLETED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8753099" cy="107234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- 9</a:t>
            </a:r>
            <a:r>
              <a:rPr lang="en-US" sz="2000" b="1" baseline="30000" dirty="0">
                <a:latin typeface="+mn-lt"/>
              </a:rPr>
              <a:t>TH</a:t>
            </a:r>
            <a:r>
              <a:rPr lang="en-US" sz="2000" b="1" dirty="0">
                <a:latin typeface="+mn-lt"/>
              </a:rPr>
              <a:t> FLOOR STRUCTURAL WORK COMPLETED, FINISHES IN PROGRESS.</a:t>
            </a:r>
            <a:br>
              <a:rPr lang="en-US" b="1" dirty="0"/>
            </a:br>
            <a:endParaRPr lang="en-US" dirty="0"/>
          </a:p>
        </p:txBody>
      </p:sp>
      <p:pic>
        <p:nvPicPr>
          <p:cNvPr id="7" name="Picture 6" descr="9th floor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445" y="1230087"/>
            <a:ext cx="1831147" cy="4060371"/>
          </a:xfrm>
          <a:prstGeom prst="rect">
            <a:avLst/>
          </a:prstGeom>
        </p:spPr>
      </p:pic>
      <p:pic>
        <p:nvPicPr>
          <p:cNvPr id="8" name="Picture 7" descr="9th floor 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363" y="1219201"/>
            <a:ext cx="1855693" cy="4114799"/>
          </a:xfrm>
          <a:prstGeom prst="rect">
            <a:avLst/>
          </a:prstGeom>
        </p:spPr>
      </p:pic>
      <p:pic>
        <p:nvPicPr>
          <p:cNvPr id="9" name="Picture 8" descr="9th flo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1586" y="1208315"/>
            <a:ext cx="1865512" cy="4136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5293863"/>
            <a:ext cx="2394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FLOOR FLAT-C FLOORING, PUTTY, DOOR &amp; WINDOW FRAME FIXING  WORK COMPLETED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7313" y="5293857"/>
            <a:ext cx="2373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FLOOR FLAT-A FLOORING, PUTTY, DOOR &amp; WINDOW FRAME FIXING  WORK COMPLETED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4199" y="5293857"/>
            <a:ext cx="2373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FLOOR FLAT-E FLOORING, PUTTY, DOOR &amp; WINDOW FRAME FIXING  WORK COMPLETED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7302726" cy="107234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000" b="1" u="sng" dirty="0">
                <a:latin typeface="+mn-lt"/>
              </a:rPr>
              <a:t>TOWER 2</a:t>
            </a:r>
            <a:r>
              <a:rPr lang="en-US" sz="2000" b="1" dirty="0">
                <a:latin typeface="+mn-lt"/>
              </a:rPr>
              <a:t>- 10</a:t>
            </a:r>
            <a:r>
              <a:rPr lang="en-US" sz="2000" b="1" baseline="30000" dirty="0">
                <a:latin typeface="+mn-lt"/>
              </a:rPr>
              <a:t>TH</a:t>
            </a:r>
            <a:r>
              <a:rPr lang="en-US" sz="2000" b="1" dirty="0">
                <a:latin typeface="+mn-lt"/>
              </a:rPr>
              <a:t> FLOOR STRUCTURAL WORK COMPLETED, FINISHES IN PROGRESS.</a:t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Picture 5" descr="10th floor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9245" y="1175658"/>
            <a:ext cx="2047154" cy="4539343"/>
          </a:xfrm>
          <a:prstGeom prst="rect">
            <a:avLst/>
          </a:prstGeom>
        </p:spPr>
      </p:pic>
      <p:pic>
        <p:nvPicPr>
          <p:cNvPr id="7" name="Picture 6" descr="10th floor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335" y="1164771"/>
            <a:ext cx="2047153" cy="4539340"/>
          </a:xfrm>
          <a:prstGeom prst="rect">
            <a:avLst/>
          </a:prstGeom>
        </p:spPr>
      </p:pic>
      <p:pic>
        <p:nvPicPr>
          <p:cNvPr id="8" name="Picture 7" descr="10th flo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8276" y="1186543"/>
            <a:ext cx="2068926" cy="4587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340" y="5755249"/>
            <a:ext cx="2394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10TH FLOOR STRUCTURAL WORK COMPLETED, FINISHING IN PROGRESS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31026" y="5703096"/>
            <a:ext cx="23948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10TH FLOOR FLAT-C FLOORING, PUTTY, DOOR &amp; WINDOW FRAME FIXING  WORK COMPLETED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598" y="5746640"/>
            <a:ext cx="23948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10TH FLOOR FLAT-C FLOORING, PUTTY, DOOR &amp; WINDOW FRAME FIXING  WORK COMPLETED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7912326" cy="1438102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400" b="1" u="sng" dirty="0">
                <a:latin typeface="+mn-lt"/>
              </a:rPr>
              <a:t>TOWER 2</a:t>
            </a:r>
            <a:r>
              <a:rPr lang="en-US" sz="2400" b="1" dirty="0">
                <a:latin typeface="+mn-lt"/>
              </a:rPr>
              <a:t>- </a:t>
            </a:r>
            <a:r>
              <a:rPr lang="en-US" sz="2400" b="1" dirty="0"/>
              <a:t>ABOVE ROOF PLANTER &amp; SITTING AREA STRUCTURAL, PLUMBING &amp; FINISHING WORK IN PROGRESS</a:t>
            </a:r>
            <a:br>
              <a:rPr lang="en-US" sz="2400" b="1" dirty="0"/>
            </a:br>
            <a:endParaRPr lang="en-US" sz="2400" b="1" dirty="0">
              <a:latin typeface="+mn-lt"/>
            </a:endParaRPr>
          </a:p>
        </p:txBody>
      </p:sp>
      <p:pic>
        <p:nvPicPr>
          <p:cNvPr id="5" name="Picture 4" descr="WhatsApp Image 2024-09-20 at 3.50.49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921" y="1557571"/>
            <a:ext cx="1894555" cy="4200971"/>
          </a:xfrm>
          <a:prstGeom prst="rect">
            <a:avLst/>
          </a:prstGeom>
        </p:spPr>
      </p:pic>
      <p:pic>
        <p:nvPicPr>
          <p:cNvPr id="6" name="Picture 5" descr="WhatsApp Image 2024-09-20 at 3.50.49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8465" y="1546693"/>
            <a:ext cx="1894555" cy="4200969"/>
          </a:xfrm>
          <a:prstGeom prst="rect">
            <a:avLst/>
          </a:prstGeom>
        </p:spPr>
      </p:pic>
      <p:pic>
        <p:nvPicPr>
          <p:cNvPr id="7" name="Picture 6" descr="WhatsApp Image 2024-09-20 at 3.50.49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6236" y="1514035"/>
            <a:ext cx="1894555" cy="42009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96" y="527550"/>
            <a:ext cx="998098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PODIUM &amp; CLUB </a:t>
            </a:r>
            <a:r>
              <a:rPr lang="en-US" b="1" dirty="0"/>
              <a:t>- CLUB AT 1</a:t>
            </a:r>
            <a:r>
              <a:rPr lang="en-US" b="1" baseline="30000" dirty="0"/>
              <a:t>ST</a:t>
            </a:r>
            <a:r>
              <a:rPr lang="en-US" b="1" dirty="0"/>
              <a:t> FLOOR &amp; SWIMMING POOL STRUCTURAL WORK COMPLETED, WATERPROOFING WORK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AFC54-0FD2-7DDE-10C8-56F1A536FA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56" y="1571585"/>
            <a:ext cx="10018929" cy="45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9368241" cy="1600200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000" b="1" u="sng" dirty="0">
                <a:latin typeface="+mn-lt"/>
              </a:rPr>
              <a:t>TOWER 1</a:t>
            </a:r>
            <a:r>
              <a:rPr lang="en-US" sz="2000" b="1" dirty="0">
                <a:latin typeface="+mn-lt"/>
              </a:rPr>
              <a:t>-2</a:t>
            </a:r>
            <a:r>
              <a:rPr lang="en-US" sz="2000" b="1" baseline="30000" dirty="0">
                <a:latin typeface="+mn-lt"/>
              </a:rPr>
              <a:t>ND</a:t>
            </a:r>
            <a:r>
              <a:rPr lang="en-US" sz="2000" b="1" dirty="0">
                <a:latin typeface="+mn-lt"/>
              </a:rPr>
              <a:t> FLOOR STRUCTURAL WORKS COMPLETED, FINISHES IN PROGRESS</a:t>
            </a:r>
            <a:endParaRPr lang="en-US" sz="2000" dirty="0">
              <a:latin typeface="+mn-lt"/>
            </a:endParaRPr>
          </a:p>
        </p:txBody>
      </p:sp>
      <p:pic>
        <p:nvPicPr>
          <p:cNvPr id="6" name="Picture 5" descr="WhatsApp Image 2024-09-20 at 5.38.33 PM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444" y="1160828"/>
            <a:ext cx="2050035" cy="4545729"/>
          </a:xfrm>
          <a:prstGeom prst="rect">
            <a:avLst/>
          </a:prstGeom>
        </p:spPr>
      </p:pic>
      <p:pic>
        <p:nvPicPr>
          <p:cNvPr id="7" name="Picture 6" descr="WhatsApp Image 2024-09-20 at 5.38.30 PM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409" y="1143022"/>
            <a:ext cx="2057400" cy="4562060"/>
          </a:xfrm>
          <a:prstGeom prst="rect">
            <a:avLst/>
          </a:prstGeom>
        </p:spPr>
      </p:pic>
      <p:pic>
        <p:nvPicPr>
          <p:cNvPr id="8" name="Picture 7" descr="WhatsApp Image 2024-09-20 at 5.38.30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5840" y="1159070"/>
            <a:ext cx="2063978" cy="457664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6CCDB1-5974-DC48-4525-6AEB33CA24F5}"/>
              </a:ext>
            </a:extLst>
          </p:cNvPr>
          <p:cNvSpPr txBox="1">
            <a:spLocks/>
          </p:cNvSpPr>
          <p:nvPr/>
        </p:nvSpPr>
        <p:spPr>
          <a:xfrm>
            <a:off x="738673" y="5641569"/>
            <a:ext cx="2496167" cy="1053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300" dirty="0"/>
              <a:t>2ND FLOOR FLAT F – FLOORING, PUTTY, DOOR FRAME FIXING  WORK COMPLETED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8FE0AD2-5D20-DF30-CBB4-E2210E2704BD}"/>
              </a:ext>
            </a:extLst>
          </p:cNvPr>
          <p:cNvSpPr txBox="1">
            <a:spLocks/>
          </p:cNvSpPr>
          <p:nvPr/>
        </p:nvSpPr>
        <p:spPr>
          <a:xfrm>
            <a:off x="3237605" y="5641079"/>
            <a:ext cx="2502535" cy="79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300" dirty="0"/>
              <a:t>2ND FLOOR FLAT A -- FLOORING, PUTTY, DOOR FRAME FIXING  WORK COMPLETED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8FE0AD2-5D20-DF30-CBB4-E2210E2704BD}"/>
              </a:ext>
            </a:extLst>
          </p:cNvPr>
          <p:cNvSpPr txBox="1">
            <a:spLocks/>
          </p:cNvSpPr>
          <p:nvPr/>
        </p:nvSpPr>
        <p:spPr>
          <a:xfrm>
            <a:off x="5766853" y="5629600"/>
            <a:ext cx="2502535" cy="79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300" dirty="0"/>
              <a:t>2ND FLOOR FLAT C -- FLOORING, PUTTY, DOOR FRAME FIXING  WORK COMPLETED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285114" cy="1600200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1800" b="1" u="sng" dirty="0">
                <a:latin typeface="+mn-lt"/>
              </a:rPr>
              <a:t>TOWER 1</a:t>
            </a:r>
            <a:r>
              <a:rPr lang="en-US" sz="1800" b="1" dirty="0">
                <a:latin typeface="+mn-lt"/>
              </a:rPr>
              <a:t>- 3</a:t>
            </a:r>
            <a:r>
              <a:rPr lang="en-US" sz="1800" b="1" baseline="30000" dirty="0">
                <a:latin typeface="+mn-lt"/>
              </a:rPr>
              <a:t>RD</a:t>
            </a:r>
            <a:r>
              <a:rPr lang="en-US" sz="1800" b="1" dirty="0">
                <a:latin typeface="+mn-lt"/>
              </a:rPr>
              <a:t> FLOOR STRUCTURAL WORKS COMPLETED, FINISHES IN PROGRESS </a:t>
            </a:r>
          </a:p>
        </p:txBody>
      </p:sp>
      <p:pic>
        <p:nvPicPr>
          <p:cNvPr id="5" name="Picture 4" descr="WhatsApp Image 2024-09-20 at 5.38.32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101" y="1168824"/>
            <a:ext cx="2087325" cy="4628418"/>
          </a:xfrm>
          <a:prstGeom prst="rect">
            <a:avLst/>
          </a:prstGeom>
        </p:spPr>
      </p:pic>
      <p:pic>
        <p:nvPicPr>
          <p:cNvPr id="6" name="Picture 5" descr="WhatsApp Image 2024-09-20 at 4.23.45 PM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738" y="1164811"/>
            <a:ext cx="2099910" cy="4656322"/>
          </a:xfrm>
          <a:prstGeom prst="rect">
            <a:avLst/>
          </a:prstGeom>
        </p:spPr>
      </p:pic>
      <p:pic>
        <p:nvPicPr>
          <p:cNvPr id="7" name="Picture 6" descr="WhatsApp Image 2024-09-20 at 5.38.34 P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3482" y="1152234"/>
            <a:ext cx="2102288" cy="466159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6CCDB1-5974-DC48-4525-6AEB33CA24F5}"/>
              </a:ext>
            </a:extLst>
          </p:cNvPr>
          <p:cNvSpPr txBox="1">
            <a:spLocks/>
          </p:cNvSpPr>
          <p:nvPr/>
        </p:nvSpPr>
        <p:spPr>
          <a:xfrm>
            <a:off x="739264" y="5728652"/>
            <a:ext cx="2496167" cy="1053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300" dirty="0"/>
              <a:t>3RD FLOOR FLAT E – FLOORING, PUTTY, DOOR FRAME FIXING  WORK COMPLETED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56CCDB1-5974-DC48-4525-6AEB33CA24F5}"/>
              </a:ext>
            </a:extLst>
          </p:cNvPr>
          <p:cNvSpPr txBox="1">
            <a:spLocks/>
          </p:cNvSpPr>
          <p:nvPr/>
        </p:nvSpPr>
        <p:spPr>
          <a:xfrm>
            <a:off x="3167174" y="5750424"/>
            <a:ext cx="2496167" cy="1053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300" dirty="0"/>
              <a:t>3RD FLOOR FLAT C – FLOORING, PUTTY, DOOR FRAME FIXING  WORK COMPLETED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56CCDB1-5974-DC48-4525-6AEB33CA24F5}"/>
              </a:ext>
            </a:extLst>
          </p:cNvPr>
          <p:cNvSpPr txBox="1">
            <a:spLocks/>
          </p:cNvSpPr>
          <p:nvPr/>
        </p:nvSpPr>
        <p:spPr>
          <a:xfrm>
            <a:off x="5550351" y="5739538"/>
            <a:ext cx="2496167" cy="1053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300" dirty="0"/>
              <a:t>3RD FLOOR FLAT A – FLOORING, PUTTY, DOOR FRAME FIXING  WORK COMPLETED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425" y="466563"/>
            <a:ext cx="84228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</a:t>
            </a:r>
            <a:r>
              <a:rPr lang="en-US" b="1" dirty="0"/>
              <a:t>- 4</a:t>
            </a:r>
            <a:r>
              <a:rPr lang="en-US" b="1" baseline="30000" dirty="0"/>
              <a:t>TH</a:t>
            </a:r>
            <a:r>
              <a:rPr lang="en-US" b="1" dirty="0"/>
              <a:t> FLOOR STRUCTURAL WORK COMPLETED, FINISHES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6CCDB1-5974-DC48-4525-6AEB33CA24F5}"/>
              </a:ext>
            </a:extLst>
          </p:cNvPr>
          <p:cNvSpPr txBox="1">
            <a:spLocks/>
          </p:cNvSpPr>
          <p:nvPr/>
        </p:nvSpPr>
        <p:spPr>
          <a:xfrm>
            <a:off x="532558" y="5711703"/>
            <a:ext cx="2404407" cy="68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4TH FLOOR STRUCTURAL WORK COMPLETED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F8EF5FD-3408-2D00-7298-90E6ACC1EC32}"/>
              </a:ext>
            </a:extLst>
          </p:cNvPr>
          <p:cNvSpPr txBox="1">
            <a:spLocks/>
          </p:cNvSpPr>
          <p:nvPr/>
        </p:nvSpPr>
        <p:spPr>
          <a:xfrm>
            <a:off x="3037657" y="5568131"/>
            <a:ext cx="2361667" cy="686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FLOOR FLAT E – FLOORING, PUTTY, DOOR FRAME FIXING  WORK COMPLETED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8FE0AD2-5D20-DF30-CBB4-E2210E2704BD}"/>
              </a:ext>
            </a:extLst>
          </p:cNvPr>
          <p:cNvSpPr txBox="1">
            <a:spLocks/>
          </p:cNvSpPr>
          <p:nvPr/>
        </p:nvSpPr>
        <p:spPr>
          <a:xfrm>
            <a:off x="5489553" y="5568772"/>
            <a:ext cx="2340065" cy="610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FLOOR FLAT D – FLOORING, PUTTY, DOOR FRAME FIXING  WORK COMPLETED</a:t>
            </a:r>
          </a:p>
        </p:txBody>
      </p:sp>
      <p:pic>
        <p:nvPicPr>
          <p:cNvPr id="14" name="Picture 13" descr="WhatsApp Image 2024-09-20 at 5.38.29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494" y="1268278"/>
            <a:ext cx="1964228" cy="4355464"/>
          </a:xfrm>
          <a:prstGeom prst="rect">
            <a:avLst/>
          </a:prstGeom>
        </p:spPr>
      </p:pic>
      <p:pic>
        <p:nvPicPr>
          <p:cNvPr id="17" name="Picture 16" descr="WhatsApp Image 2024-09-20 at 5.38.29 PM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493" y="1251695"/>
            <a:ext cx="1980852" cy="4392326"/>
          </a:xfrm>
          <a:prstGeom prst="rect">
            <a:avLst/>
          </a:prstGeom>
        </p:spPr>
      </p:pic>
      <p:pic>
        <p:nvPicPr>
          <p:cNvPr id="18" name="Picture 17" descr="WhatsApp Image 2024-09-20 at 5.38.29 PM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496" y="1268321"/>
            <a:ext cx="1976546" cy="43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9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424" y="466563"/>
            <a:ext cx="943697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</a:t>
            </a:r>
            <a:r>
              <a:rPr lang="en-US" b="1" dirty="0"/>
              <a:t>- 5</a:t>
            </a:r>
            <a:r>
              <a:rPr lang="en-US" b="1" baseline="30000" dirty="0"/>
              <a:t> TH</a:t>
            </a:r>
            <a:r>
              <a:rPr lang="en-US" b="1" dirty="0"/>
              <a:t> FLOOR STRUCTURAL WORK COMPLETED, FINISHES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 descr="IMG_20241221_163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866" y="1278354"/>
            <a:ext cx="1954530" cy="4333957"/>
          </a:xfrm>
          <a:prstGeom prst="rect">
            <a:avLst/>
          </a:prstGeom>
        </p:spPr>
      </p:pic>
      <p:pic>
        <p:nvPicPr>
          <p:cNvPr id="8" name="Picture 7" descr="IMG_20241221_163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0017" y="1251856"/>
            <a:ext cx="1981839" cy="4394512"/>
          </a:xfrm>
          <a:prstGeom prst="rect">
            <a:avLst/>
          </a:prstGeom>
        </p:spPr>
      </p:pic>
      <p:pic>
        <p:nvPicPr>
          <p:cNvPr id="9" name="Picture 8" descr="IMG_20241221_163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1077" y="1251853"/>
            <a:ext cx="1992723" cy="44186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5170" y="5524507"/>
            <a:ext cx="226423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5</a:t>
            </a:r>
            <a:r>
              <a:rPr lang="en-US" sz="1200" baseline="30000" dirty="0"/>
              <a:t>TH</a:t>
            </a:r>
            <a:r>
              <a:rPr lang="en-US" sz="1200" dirty="0"/>
              <a:t> FLOOR FLAT D – FLOORING, PUTTY, DOOR FRAME FIXING  WORK COMPLETED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9148" y="5546279"/>
            <a:ext cx="223156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5</a:t>
            </a:r>
            <a:r>
              <a:rPr lang="en-US" sz="1200" baseline="30000" dirty="0"/>
              <a:t>TH</a:t>
            </a:r>
            <a:r>
              <a:rPr lang="en-US" sz="1200" dirty="0"/>
              <a:t> FLOOR FLAT B – FLOORING, PUTTY, DOOR FRAME FIXING  WORK COMPLETED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97288" y="5578935"/>
            <a:ext cx="215537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5</a:t>
            </a:r>
            <a:r>
              <a:rPr lang="en-US" sz="1200" baseline="30000" dirty="0"/>
              <a:t>TH</a:t>
            </a:r>
            <a:r>
              <a:rPr lang="en-US" sz="1200" dirty="0"/>
              <a:t> FLOOR FLAT E – FLOORING, PUTTY, DOOR FRAME FIXING  WORK COMPLETED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425" y="466563"/>
            <a:ext cx="84228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</a:t>
            </a:r>
            <a:r>
              <a:rPr lang="en-US" b="1" dirty="0"/>
              <a:t>- 6</a:t>
            </a:r>
            <a:r>
              <a:rPr lang="en-US" b="1" baseline="30000" dirty="0"/>
              <a:t>TH</a:t>
            </a:r>
            <a:r>
              <a:rPr lang="en-US" b="1" dirty="0"/>
              <a:t> FLOOR STRUCTURAL WORK COMPLETED, FINISHES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IMG_20241221_163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616" y="1219195"/>
            <a:ext cx="2090697" cy="4635895"/>
          </a:xfrm>
          <a:prstGeom prst="rect">
            <a:avLst/>
          </a:prstGeom>
        </p:spPr>
      </p:pic>
      <p:pic>
        <p:nvPicPr>
          <p:cNvPr id="7" name="Picture 6" descr="IMG_20241221_163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9503" y="1262738"/>
            <a:ext cx="2090696" cy="4635893"/>
          </a:xfrm>
          <a:prstGeom prst="rect">
            <a:avLst/>
          </a:prstGeom>
        </p:spPr>
      </p:pic>
      <p:pic>
        <p:nvPicPr>
          <p:cNvPr id="8" name="Picture 7" descr="IMG_20241221_1637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3846" y="1257061"/>
            <a:ext cx="2101584" cy="46600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663" y="5922218"/>
            <a:ext cx="214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6TH FLOOR STRUCTURAL WORK COMPLETED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5715" y="5807539"/>
            <a:ext cx="222068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6</a:t>
            </a:r>
            <a:r>
              <a:rPr lang="en-US" sz="1200" baseline="30000" dirty="0"/>
              <a:t>TH</a:t>
            </a:r>
            <a:r>
              <a:rPr lang="en-US" sz="1200" dirty="0"/>
              <a:t> FLOOR FLAT A – FLOORING, PUTTY, DOOR FRAME FIXING  WORK COMPLETED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7404" y="5823871"/>
            <a:ext cx="239485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6</a:t>
            </a:r>
            <a:r>
              <a:rPr lang="en-US" sz="1200" baseline="30000" dirty="0"/>
              <a:t>TH</a:t>
            </a:r>
            <a:r>
              <a:rPr lang="en-US" sz="1200" dirty="0"/>
              <a:t> FLOOR FLAT C – FLOORING, PUTTY, DOOR FRAME FIXING  WORK COMPLETED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425" y="466563"/>
            <a:ext cx="84228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TOWER 1</a:t>
            </a:r>
            <a:r>
              <a:rPr lang="en-US" b="1" dirty="0"/>
              <a:t>- 7</a:t>
            </a:r>
            <a:r>
              <a:rPr lang="en-US" b="1" baseline="30000" dirty="0"/>
              <a:t>TH</a:t>
            </a:r>
            <a:r>
              <a:rPr lang="en-US" b="1" dirty="0"/>
              <a:t> FLOOR STRUCTURAL WORK COMPLETED, FINISHES IN PROGRESS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Picture 5" descr="IMG_20241221_164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617" y="1295400"/>
            <a:ext cx="2014497" cy="4466930"/>
          </a:xfrm>
          <a:prstGeom prst="rect">
            <a:avLst/>
          </a:prstGeom>
        </p:spPr>
      </p:pic>
      <p:pic>
        <p:nvPicPr>
          <p:cNvPr id="7" name="Picture 6" descr="IMG_20241221_163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947" y="1317167"/>
            <a:ext cx="2032428" cy="4506690"/>
          </a:xfrm>
          <a:prstGeom prst="rect">
            <a:avLst/>
          </a:prstGeom>
        </p:spPr>
      </p:pic>
      <p:pic>
        <p:nvPicPr>
          <p:cNvPr id="8" name="Picture 7" descr="IMG_20241221_163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161" y="1360715"/>
            <a:ext cx="2036268" cy="45152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2549" y="5813362"/>
            <a:ext cx="2077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7TH FLOOR STRUCTURAL WORK COMPLETED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3317" y="5731338"/>
            <a:ext cx="249282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7</a:t>
            </a:r>
            <a:r>
              <a:rPr lang="en-US" sz="1200" baseline="30000" dirty="0"/>
              <a:t>TH</a:t>
            </a:r>
            <a:r>
              <a:rPr lang="en-US" sz="1200" dirty="0"/>
              <a:t> FLOOR FLAT A – FLOORING, PUTTY, DOOR FRAME FIXING  WORK COMPLETED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0946" y="5763995"/>
            <a:ext cx="247105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1200" dirty="0"/>
              <a:t>7</a:t>
            </a:r>
            <a:r>
              <a:rPr lang="en-US" sz="1200" baseline="30000" dirty="0"/>
              <a:t>TH</a:t>
            </a:r>
            <a:r>
              <a:rPr lang="en-US" sz="1200" dirty="0"/>
              <a:t> FLOOR FLAT A – FLOORING, PUTTY, DOOR FRAME FIXING  WORK COMPLETED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201987" cy="1600200"/>
          </a:xfrm>
          <a:solidFill>
            <a:srgbClr val="FFFF00"/>
          </a:solidFill>
        </p:spPr>
        <p:txBody>
          <a:bodyPr anchor="t">
            <a:normAutofit/>
          </a:bodyPr>
          <a:lstStyle/>
          <a:p>
            <a:r>
              <a:rPr lang="en-US" sz="2000" b="1" u="sng" dirty="0">
                <a:latin typeface="+mn-lt"/>
              </a:rPr>
              <a:t>TOWER 1</a:t>
            </a:r>
            <a:r>
              <a:rPr lang="en-US" sz="2000" b="1" dirty="0">
                <a:latin typeface="+mn-lt"/>
              </a:rPr>
              <a:t>- FIRE SLAB STRUCTURAL WORKS COMPLETED</a:t>
            </a:r>
          </a:p>
        </p:txBody>
      </p:sp>
      <p:pic>
        <p:nvPicPr>
          <p:cNvPr id="5" name="Picture 4" descr="WhatsApp Image 2024-09-20 at 5.38.28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164" y="1469170"/>
            <a:ext cx="9123345" cy="4114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1124</Words>
  <Application>Microsoft Office PowerPoint</Application>
  <PresentationFormat>Widescreen</PresentationFormat>
  <Paragraphs>108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TOWER 1-2ND FLOOR STRUCTURAL WORKS COMPLETED, FINISHES IN PROGRESS</vt:lpstr>
      <vt:lpstr>TOWER 1- 3RD FLOOR STRUCTURAL WORKS COMPLETED, FINISHES IN PROGRESS </vt:lpstr>
      <vt:lpstr>PowerPoint Presentation</vt:lpstr>
      <vt:lpstr>PowerPoint Presentation</vt:lpstr>
      <vt:lpstr>PowerPoint Presentation</vt:lpstr>
      <vt:lpstr>PowerPoint Presentation</vt:lpstr>
      <vt:lpstr>TOWER 1- FIRE SLAB STRUCTURAL WORKS COMPLETED</vt:lpstr>
      <vt:lpstr>PowerPoint Presentation</vt:lpstr>
      <vt:lpstr>PowerPoint Presentation</vt:lpstr>
      <vt:lpstr>PowerPoint Presentation</vt:lpstr>
      <vt:lpstr>PowerPoint Presentation</vt:lpstr>
      <vt:lpstr>TOWER 2-  GROUND FLOOR PLASTERING WORK PARTIALLY COMPLETED, FLOORING WORK IN PROGRESS  </vt:lpstr>
      <vt:lpstr>PowerPoint Presentation</vt:lpstr>
      <vt:lpstr>TOWER 2-  2ND FLOOR STRUCTURAL WORKS COMPLETED, FINISHES IN PROGRESS  </vt:lpstr>
      <vt:lpstr>TOWER 2-  3RD FLOOR STRUCTURAL WORKS COMPLETED, FINISHES IN PROGRESS</vt:lpstr>
      <vt:lpstr>TOWER 2-  4TH FLOOR STRUCTURAL WORKS COMPLETED, FINISHES IN PROGRESS</vt:lpstr>
      <vt:lpstr>TOWER 2-  5TH  FLOOR STRUCTURAL WORKS COMPLETED, FINISHES IN PROGRESS</vt:lpstr>
      <vt:lpstr>PowerPoint Presentation</vt:lpstr>
      <vt:lpstr>TOWER 2- 7TH FLOOR STRUCTURAL WORK COMPLETED. FINISHES IN PROGRESS</vt:lpstr>
      <vt:lpstr>TOWER 2- FIRE SLAB STRUCTURAL WORK COMPLETED</vt:lpstr>
      <vt:lpstr>TOWER 2- 8TH FLOOR STRUCTURAL WORK COMPLETED, FINISHES IN PROGRESS. </vt:lpstr>
      <vt:lpstr>TOWER 2- 9TH FLOOR STRUCTURAL WORK COMPLETED, FINISHES IN PROGRESS. </vt:lpstr>
      <vt:lpstr>TOWER 2- 10TH FLOOR STRUCTURAL WORK COMPLETED, FINISHES IN PROGRESS. </vt:lpstr>
      <vt:lpstr>TOWER 2- ABOVE ROOF PLANTER &amp; SITTING AREA STRUCTURAL, PLUMBING &amp; FINISHING WORK IN PROGRESS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ERP</dc:creator>
  <cp:lastModifiedBy>PURTI GROUP</cp:lastModifiedBy>
  <cp:revision>130</cp:revision>
  <dcterms:created xsi:type="dcterms:W3CDTF">2019-03-29T05:32:06Z</dcterms:created>
  <dcterms:modified xsi:type="dcterms:W3CDTF">2025-04-07T05:57:34Z</dcterms:modified>
</cp:coreProperties>
</file>